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4" r:id="rId5"/>
    <p:sldMasterId id="214748366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y="5143500" cx="9144000"/>
  <p:notesSz cx="6858000" cy="9144000"/>
  <p:embeddedFontLst>
    <p:embeddedFont>
      <p:font typeface="Encode Sans Condensed SemiBold"/>
      <p:regular r:id="rId12"/>
      <p:bold r:id="rId13"/>
    </p:embeddedFont>
    <p:embeddedFont>
      <p:font typeface="Encode Sans Black"/>
      <p:bold r:id="rId14"/>
    </p:embeddedFont>
    <p:embeddedFont>
      <p:font typeface="Open Sans Light"/>
      <p:regular r:id="rId15"/>
      <p:bold r:id="rId16"/>
      <p:italic r:id="rId17"/>
      <p:boldItalic r:id="rId18"/>
    </p:embeddedFont>
    <p:embeddedFont>
      <p:font typeface="Open Sans"/>
      <p:regular r:id="rId19"/>
      <p:bold r:id="rId20"/>
      <p:italic r:id="rId21"/>
      <p:boldItalic r:id="rId22"/>
    </p:embeddedFont>
    <p:embeddedFont>
      <p:font typeface="Encode Sans Condensed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66">
          <p15:clr>
            <a:srgbClr val="A4A3A4"/>
          </p15:clr>
        </p15:guide>
        <p15:guide id="2" pos="478">
          <p15:clr>
            <a:srgbClr val="A4A3A4"/>
          </p15:clr>
        </p15:guide>
      </p15:sldGuideLst>
    </p:ext>
    <p:ext uri="GoogleSlidesCustomDataVersion2">
      <go:slidesCustomData xmlns:go="http://customooxmlschemas.google.com/" r:id="rId25" roundtripDataSignature="AMtx7mh+nuIDacLoxHSpwfejVNDVs4eK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66" orient="horz"/>
        <p:guide pos="47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.fntdata"/><Relationship Id="rId22" Type="http://schemas.openxmlformats.org/officeDocument/2006/relationships/font" Target="fonts/OpenSans-boldItalic.fntdata"/><Relationship Id="rId21" Type="http://schemas.openxmlformats.org/officeDocument/2006/relationships/font" Target="fonts/OpenSans-italic.fntdata"/><Relationship Id="rId24" Type="http://schemas.openxmlformats.org/officeDocument/2006/relationships/font" Target="fonts/EncodeSansCondensed-bold.fntdata"/><Relationship Id="rId23" Type="http://schemas.openxmlformats.org/officeDocument/2006/relationships/font" Target="fonts/EncodeSansCondensed-regular.fntdata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5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font" Target="fonts/EncodeSansCondensedSemiBold-bold.fntdata"/><Relationship Id="rId12" Type="http://schemas.openxmlformats.org/officeDocument/2006/relationships/font" Target="fonts/EncodeSansCondensedSemiBold-regular.fntdata"/><Relationship Id="rId15" Type="http://schemas.openxmlformats.org/officeDocument/2006/relationships/font" Target="fonts/OpenSansLight-regular.fntdata"/><Relationship Id="rId14" Type="http://schemas.openxmlformats.org/officeDocument/2006/relationships/font" Target="fonts/EncodeSansBlack-bold.fntdata"/><Relationship Id="rId17" Type="http://schemas.openxmlformats.org/officeDocument/2006/relationships/font" Target="fonts/OpenSansLight-italic.fntdata"/><Relationship Id="rId16" Type="http://schemas.openxmlformats.org/officeDocument/2006/relationships/font" Target="fonts/OpenSansLight-bold.fntdata"/><Relationship Id="rId19" Type="http://schemas.openxmlformats.org/officeDocument/2006/relationships/font" Target="fonts/OpenSans-regular.fntdata"/><Relationship Id="rId18" Type="http://schemas.openxmlformats.org/officeDocument/2006/relationships/font" Target="fonts/OpenSansLight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6" name="Google Shape;5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1" name="Google Shape;6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8" name="Google Shape;6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4" name="Google Shape;7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4B2E83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6"/>
          <p:cNvSpPr txBox="1"/>
          <p:nvPr>
            <p:ph type="title"/>
          </p:nvPr>
        </p:nvSpPr>
        <p:spPr>
          <a:xfrm>
            <a:off x="671757" y="884869"/>
            <a:ext cx="69723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50"/>
              <a:buFont typeface="Encode Sans Condensed SemiBold"/>
              <a:buNone/>
              <a:defRPr b="1" i="0" sz="3750" u="none" cap="none" strike="noStrik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 showMasterSp="0">
  <p:cSld name="Custom Layou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/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Encode Sans Condensed SemiBold"/>
              <a:buNone/>
              <a:defRPr b="1" i="0" sz="3300" u="none" cap="none" strike="noStrike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+ Content">
  <p:cSld name="Header + Conte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659305" y="1302545"/>
            <a:ext cx="8196300" cy="30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Merriweather Sans"/>
              <a:buChar char="&gt;"/>
              <a:defRPr b="1" i="0" sz="18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/>
              <a:buChar char="–"/>
              <a:defRPr b="1" i="0" sz="15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4325" lvl="2" marL="13716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3"/>
              </a:buClr>
              <a:buSzPts val="1350"/>
              <a:buFont typeface="Merriweather Sans"/>
              <a:buChar char="&gt;"/>
              <a:defRPr b="1" i="0" sz="135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Char char="–"/>
              <a:defRPr b="1" i="0" sz="12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95275" lvl="4" marL="2286000" marR="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accent3"/>
              </a:buClr>
              <a:buSzPts val="1050"/>
              <a:buFont typeface="Merriweather Sans"/>
              <a:buChar char="&gt;"/>
              <a:defRPr b="1" i="0" sz="105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10"/>
          <p:cNvSpPr txBox="1"/>
          <p:nvPr>
            <p:ph type="title"/>
          </p:nvPr>
        </p:nvSpPr>
        <p:spPr>
          <a:xfrm>
            <a:off x="671756" y="278634"/>
            <a:ext cx="81837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b="1" i="0" sz="2250" u="none" cap="none" strike="noStrik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solidFill>
          <a:srgbClr val="595959">
            <a:alpha val="98431"/>
          </a:srgbClr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type="title"/>
          </p:nvPr>
        </p:nvSpPr>
        <p:spPr>
          <a:xfrm>
            <a:off x="671757" y="875344"/>
            <a:ext cx="69723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50"/>
              <a:buFont typeface="Encode Sans Condensed SemiBold"/>
              <a:buNone/>
              <a:defRPr b="1" i="0" sz="3750" u="none" cap="none" strike="noStrik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+ Subheader + Content">
  <p:cSld name="Header + Subheader + Conten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0"/>
          <p:cNvSpPr txBox="1"/>
          <p:nvPr>
            <p:ph idx="1" type="body"/>
          </p:nvPr>
        </p:nvSpPr>
        <p:spPr>
          <a:xfrm>
            <a:off x="665455" y="1290680"/>
            <a:ext cx="81972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 Sans"/>
              <a:buChar char="&gt;"/>
              <a:defRPr b="1" i="0" sz="1800" u="none" cap="none" strike="noStrik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–"/>
              <a:defRPr b="1" i="0" sz="1500" u="none" cap="none" strike="noStrik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4325" lvl="2" marL="13716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Merriweather Sans"/>
              <a:buChar char="&gt;"/>
              <a:defRPr b="1" i="0" sz="1350" u="none" cap="none" strike="noStrik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–"/>
              <a:defRPr b="1" i="0" sz="1200" u="none" cap="none" strike="noStrik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95275" lvl="4" marL="2286000" marR="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Merriweather Sans"/>
              <a:buChar char="&gt;"/>
              <a:defRPr b="1" i="0" sz="1050" u="none" cap="none" strike="noStrik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20"/>
          <p:cNvSpPr txBox="1"/>
          <p:nvPr>
            <p:ph type="title"/>
          </p:nvPr>
        </p:nvSpPr>
        <p:spPr>
          <a:xfrm>
            <a:off x="671757" y="278634"/>
            <a:ext cx="81846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b="1" i="0" sz="2250" u="none" cap="none" strike="noStrik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+ Graphic">
  <p:cSld name="Header + Graphic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/>
          <p:nvPr>
            <p:ph idx="2" type="chart"/>
          </p:nvPr>
        </p:nvSpPr>
        <p:spPr>
          <a:xfrm>
            <a:off x="766763" y="1302545"/>
            <a:ext cx="80217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Arial"/>
              <a:buNone/>
              <a:defRPr b="0" i="1" sz="1800" u="none" cap="none" strike="noStrike">
                <a:solidFill>
                  <a:srgbClr val="999999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21"/>
          <p:cNvSpPr txBox="1"/>
          <p:nvPr>
            <p:ph type="title"/>
          </p:nvPr>
        </p:nvSpPr>
        <p:spPr>
          <a:xfrm>
            <a:off x="671756" y="278634"/>
            <a:ext cx="81165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b="1" i="0" sz="2250" u="none" cap="none" strike="noStrik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Header + Graphic" showMasterSp="0">
  <p:cSld name="1_Header + Graphic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2"/>
          <p:cNvSpPr txBox="1"/>
          <p:nvPr>
            <p:ph type="title"/>
          </p:nvPr>
        </p:nvSpPr>
        <p:spPr>
          <a:xfrm>
            <a:off x="513678" y="525377"/>
            <a:ext cx="81165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b="1" i="0" sz="2250" u="none" cap="none" strike="noStrik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+ Subheader + Content">
  <p:cSld name="Header + Subheader + Conten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659305" y="1740180"/>
            <a:ext cx="81972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erriweather Sans"/>
              <a:buChar char="&gt;"/>
              <a:defRPr b="1" i="0" sz="1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–"/>
              <a:defRPr b="1" i="0" sz="15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4325" lvl="2" marL="13716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Merriweather Sans"/>
              <a:buChar char="&gt;"/>
              <a:defRPr b="1" i="0" sz="13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–"/>
              <a:defRPr b="1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95275" lvl="4" marL="2286000" marR="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Merriweather Sans"/>
              <a:buChar char="&gt;"/>
              <a:defRPr b="1" i="0" sz="10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2" type="body"/>
          </p:nvPr>
        </p:nvSpPr>
        <p:spPr>
          <a:xfrm>
            <a:off x="671757" y="1298002"/>
            <a:ext cx="8184600" cy="3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Encode Sans Condensed"/>
                <a:ea typeface="Encode Sans Condensed"/>
                <a:cs typeface="Encode Sans Condensed"/>
                <a:sym typeface="Encode Sans Condensed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E8D3A2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E8D3A2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E8D3A2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E8D3A2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type="title"/>
          </p:nvPr>
        </p:nvSpPr>
        <p:spPr>
          <a:xfrm>
            <a:off x="671757" y="273802"/>
            <a:ext cx="8184600" cy="74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b="1" i="0" sz="2250" u="none" cap="none" strike="noStrik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+ Content">
  <p:cSld name="Header + Content">
    <p:bg>
      <p:bgPr>
        <a:solidFill>
          <a:srgbClr val="4B2E8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6"/>
          <p:cNvSpPr txBox="1"/>
          <p:nvPr>
            <p:ph idx="1" type="body"/>
          </p:nvPr>
        </p:nvSpPr>
        <p:spPr>
          <a:xfrm>
            <a:off x="659305" y="1302545"/>
            <a:ext cx="8076900" cy="30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erriweather Sans"/>
              <a:buChar char="&gt;"/>
              <a:defRPr b="1" i="0" sz="1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–"/>
              <a:defRPr b="1" i="0" sz="15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4325" lvl="2" marL="13716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Merriweather Sans"/>
              <a:buChar char="&gt;"/>
              <a:defRPr b="1" i="0" sz="13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–"/>
              <a:defRPr b="1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95275" lvl="4" marL="2286000" marR="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Merriweather Sans"/>
              <a:buChar char="&gt;"/>
              <a:defRPr b="1" i="0" sz="10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16"/>
          <p:cNvSpPr txBox="1"/>
          <p:nvPr>
            <p:ph type="title"/>
          </p:nvPr>
        </p:nvSpPr>
        <p:spPr>
          <a:xfrm>
            <a:off x="671757" y="278634"/>
            <a:ext cx="80646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b="1" i="0" sz="2250" u="none" cap="none" strike="noStrik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+ Graphic">
  <p:cSld name="Header + Graphic">
    <p:bg>
      <p:bgPr>
        <a:solidFill>
          <a:srgbClr val="4B2E83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/>
          <p:nvPr>
            <p:ph idx="2" type="chart"/>
          </p:nvPr>
        </p:nvSpPr>
        <p:spPr>
          <a:xfrm>
            <a:off x="766763" y="1302545"/>
            <a:ext cx="80217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0" i="1" sz="1800" u="none" cap="none" strike="noStrike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17"/>
          <p:cNvSpPr txBox="1"/>
          <p:nvPr>
            <p:ph type="title"/>
          </p:nvPr>
        </p:nvSpPr>
        <p:spPr>
          <a:xfrm>
            <a:off x="671756" y="278634"/>
            <a:ext cx="81165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b="1" i="0" sz="2250" u="none" cap="none" strike="noStrik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Header + Graphic" showMasterSp="0">
  <p:cSld name="1_Header + Graphic">
    <p:bg>
      <p:bgPr>
        <a:solidFill>
          <a:srgbClr val="4B2E83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8"/>
          <p:cNvSpPr txBox="1"/>
          <p:nvPr>
            <p:ph type="title"/>
          </p:nvPr>
        </p:nvSpPr>
        <p:spPr>
          <a:xfrm>
            <a:off x="671756" y="278634"/>
            <a:ext cx="81165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b="1" i="0" sz="2250" u="none" cap="none" strike="noStrik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+ SubHeader + Content">
  <p:cSld name="Header + SubHeader +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idx="1" type="body"/>
          </p:nvPr>
        </p:nvSpPr>
        <p:spPr>
          <a:xfrm>
            <a:off x="665457" y="1329230"/>
            <a:ext cx="81972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  <a:defRPr b="1" i="0" sz="1800" u="none" cap="none" strike="noStrik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B2E83"/>
              </a:buClr>
              <a:buSzPts val="1500"/>
              <a:buFont typeface="Arial"/>
              <a:buChar char="–"/>
              <a:defRPr b="1" i="0" sz="1500" u="none" cap="none" strike="noStrik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4325" lvl="2" marL="13716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4B2E83"/>
              </a:buClr>
              <a:buSzPts val="1350"/>
              <a:buFont typeface="Merriweather Sans"/>
              <a:buChar char="&gt;"/>
              <a:defRPr b="1" i="0" sz="1350" u="none" cap="none" strike="noStrik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4B2E83"/>
              </a:buClr>
              <a:buSzPts val="1200"/>
              <a:buFont typeface="Arial"/>
              <a:buChar char="–"/>
              <a:defRPr b="1" i="0" sz="1200" u="none" cap="none" strike="noStrik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95275" lvl="4" marL="2286000" marR="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4B2E83"/>
              </a:buClr>
              <a:buSzPts val="1050"/>
              <a:buFont typeface="Merriweather Sans"/>
              <a:buChar char="&gt;"/>
              <a:defRPr b="1" i="0" sz="1050" u="none" cap="none" strike="noStrik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8"/>
          <p:cNvSpPr txBox="1"/>
          <p:nvPr>
            <p:ph type="title"/>
          </p:nvPr>
        </p:nvSpPr>
        <p:spPr>
          <a:xfrm>
            <a:off x="671757" y="273845"/>
            <a:ext cx="8184600" cy="74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Encode Sans Condensed SemiBold"/>
              <a:buNone/>
              <a:defRPr b="1" i="0" sz="2250" u="none" cap="none" strike="noStrike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/>
          <p:nvPr>
            <p:ph type="title"/>
          </p:nvPr>
        </p:nvSpPr>
        <p:spPr>
          <a:xfrm>
            <a:off x="671757" y="704361"/>
            <a:ext cx="6972300" cy="2153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50"/>
              <a:buFont typeface="Encode Sans Condensed SemiBold"/>
              <a:buNone/>
              <a:defRPr b="1" i="0" sz="3750" u="none" cap="none" strike="noStrike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+ Content">
  <p:cSld name="Header + Conte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659305" y="1302545"/>
            <a:ext cx="8076900" cy="30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  <a:defRPr b="1" i="0" sz="1800" u="none" cap="none" strike="noStrik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B2E83"/>
              </a:buClr>
              <a:buSzPts val="1500"/>
              <a:buFont typeface="Arial"/>
              <a:buChar char="–"/>
              <a:defRPr b="1" i="0" sz="1500" u="none" cap="none" strike="noStrik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4325" lvl="2" marL="13716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4B2E83"/>
              </a:buClr>
              <a:buSzPts val="1350"/>
              <a:buFont typeface="Merriweather Sans"/>
              <a:buChar char="&gt;"/>
              <a:defRPr b="1" i="0" sz="1350" u="none" cap="none" strike="noStrik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4B2E83"/>
              </a:buClr>
              <a:buSzPts val="1200"/>
              <a:buFont typeface="Arial"/>
              <a:buChar char="–"/>
              <a:defRPr b="1" i="0" sz="1200" u="none" cap="none" strike="noStrik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95275" lvl="4" marL="2286000" marR="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4B2E83"/>
              </a:buClr>
              <a:buSzPts val="1050"/>
              <a:buFont typeface="Merriweather Sans"/>
              <a:buChar char="&gt;"/>
              <a:defRPr b="1" i="0" sz="1050" u="none" cap="none" strike="noStrik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13"/>
          <p:cNvSpPr txBox="1"/>
          <p:nvPr>
            <p:ph type="title"/>
          </p:nvPr>
        </p:nvSpPr>
        <p:spPr>
          <a:xfrm>
            <a:off x="671755" y="273845"/>
            <a:ext cx="8064600" cy="74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Encode Sans Condensed SemiBold"/>
              <a:buNone/>
              <a:defRPr b="1" i="0" sz="2250" u="none" cap="none" strike="noStrike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+ Graphic">
  <p:cSld name="Header + Graphic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671755" y="278633"/>
            <a:ext cx="81846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Encode Sans Condensed SemiBold"/>
              <a:buNone/>
              <a:defRPr b="1" i="0" sz="2250" u="none" cap="none" strike="noStrike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14"/>
          <p:cNvSpPr/>
          <p:nvPr>
            <p:ph idx="2" type="chart"/>
          </p:nvPr>
        </p:nvSpPr>
        <p:spPr>
          <a:xfrm>
            <a:off x="671757" y="1302545"/>
            <a:ext cx="81846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Arial"/>
              <a:buNone/>
              <a:defRPr b="0" i="1" sz="1800" u="none" cap="none" strike="noStrike">
                <a:solidFill>
                  <a:srgbClr val="4B2E83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B2E8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1982827" y="4225272"/>
            <a:ext cx="6654575" cy="4368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6999" y="4489624"/>
            <a:ext cx="2174925" cy="34011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2059876" y="4250945"/>
            <a:ext cx="6811100" cy="4471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32633" y="4521515"/>
            <a:ext cx="2226081" cy="34811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3"/>
    <p:sldLayoutId id="2147483656" r:id="rId4"/>
    <p:sldLayoutId id="2147483657" r:id="rId5"/>
    <p:sldLayoutId id="2147483658" r:id="rId6"/>
    <p:sldLayoutId id="2147483659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95959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1982827" y="4225272"/>
            <a:ext cx="6654575" cy="4368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6999" y="4489624"/>
            <a:ext cx="2174925" cy="34011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3"/>
    <p:sldLayoutId id="2147483662" r:id="rId4"/>
    <p:sldLayoutId id="2147483663" r:id="rId5"/>
    <p:sldLayoutId id="2147483664" r:id="rId6"/>
    <p:sldLayoutId id="2147483665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"/>
          <p:cNvSpPr txBox="1"/>
          <p:nvPr>
            <p:ph type="title"/>
          </p:nvPr>
        </p:nvSpPr>
        <p:spPr>
          <a:xfrm>
            <a:off x="671757" y="884869"/>
            <a:ext cx="69723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00"/>
              <a:buFont typeface="Encode Sans Condensed SemiBold"/>
              <a:buNone/>
            </a:pPr>
            <a:r>
              <a:rPr lang="en-US"/>
              <a:t>BRAND </a:t>
            </a:r>
            <a:br>
              <a:rPr lang="en-US"/>
            </a:br>
            <a:r>
              <a:rPr lang="en-US"/>
              <a:t>POWERPOINT</a:t>
            </a:r>
            <a:br>
              <a:rPr lang="en-US"/>
            </a:br>
            <a:r>
              <a:rPr lang="en-US"/>
              <a:t>TEMPLATE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/>
          <p:nvPr>
            <p:ph idx="1" type="body"/>
          </p:nvPr>
        </p:nvSpPr>
        <p:spPr>
          <a:xfrm>
            <a:off x="665457" y="1329230"/>
            <a:ext cx="81972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</a:pPr>
            <a:r>
              <a:rPr lang="en-US"/>
              <a:t>Go to uw.edu/brand/fonts</a:t>
            </a:r>
            <a:endParaRPr/>
          </a:p>
          <a:p>
            <a:pPr indent="-257175" lvl="0" marL="257175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</a:pPr>
            <a:r>
              <a:rPr lang="en-US"/>
              <a:t>Download three fonts: </a:t>
            </a:r>
            <a:br>
              <a:rPr lang="en-US"/>
            </a:br>
            <a:r>
              <a:rPr lang="en-US"/>
              <a:t>Encode Sans, Uni Sans, Open Sans</a:t>
            </a:r>
            <a:endParaRPr/>
          </a:p>
          <a:p>
            <a:pPr indent="-257175" lvl="0" marL="257175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</a:pPr>
            <a:r>
              <a:rPr lang="en-US"/>
              <a:t>You may need to close PowerPoint and re-open in order to access the fonts. </a:t>
            </a:r>
            <a:endParaRPr/>
          </a:p>
          <a:p>
            <a:pPr indent="-257175" lvl="0" marL="257175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</a:pPr>
            <a:r>
              <a:rPr lang="en-US"/>
              <a:t>All templates themes include these brand fonts</a:t>
            </a:r>
            <a:endParaRPr/>
          </a:p>
        </p:txBody>
      </p:sp>
      <p:sp>
        <p:nvSpPr>
          <p:cNvPr id="64" name="Google Shape;64;p2"/>
          <p:cNvSpPr txBox="1"/>
          <p:nvPr>
            <p:ph idx="1" type="body"/>
          </p:nvPr>
        </p:nvSpPr>
        <p:spPr>
          <a:xfrm>
            <a:off x="671757" y="1022652"/>
            <a:ext cx="8184600" cy="3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B2E83"/>
              </a:buClr>
              <a:buSzPts val="1800"/>
              <a:buNone/>
            </a:pPr>
            <a:r>
              <a:rPr lang="en-US" sz="1800">
                <a:latin typeface="Encode Sans Condensed"/>
                <a:ea typeface="Encode Sans Condensed"/>
                <a:cs typeface="Encode Sans Condensed"/>
                <a:sym typeface="Encode Sans Condensed"/>
              </a:rPr>
              <a:t>YOU WILL NEED TO INSTALL FONTS TO USE THIS TEMPLATE</a:t>
            </a:r>
            <a:endParaRPr sz="1800">
              <a:latin typeface="Encode Sans Condensed"/>
              <a:ea typeface="Encode Sans Condensed"/>
              <a:cs typeface="Encode Sans Condensed"/>
              <a:sym typeface="Encode Sans Condensed"/>
            </a:endParaRPr>
          </a:p>
        </p:txBody>
      </p:sp>
      <p:sp>
        <p:nvSpPr>
          <p:cNvPr id="65" name="Google Shape;65;p2"/>
          <p:cNvSpPr txBox="1"/>
          <p:nvPr>
            <p:ph type="title"/>
          </p:nvPr>
        </p:nvSpPr>
        <p:spPr>
          <a:xfrm>
            <a:off x="671757" y="273845"/>
            <a:ext cx="8184600" cy="74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Encode Sans Condensed SemiBold"/>
              <a:buNone/>
            </a:pPr>
            <a:r>
              <a:rPr lang="en-US"/>
              <a:t>FONTS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 txBox="1"/>
          <p:nvPr>
            <p:ph idx="1" type="body"/>
          </p:nvPr>
        </p:nvSpPr>
        <p:spPr>
          <a:xfrm>
            <a:off x="659305" y="1302545"/>
            <a:ext cx="8196300" cy="30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 Sans"/>
              <a:buChar char="&gt;"/>
            </a:pPr>
            <a:r>
              <a:rPr lang="en-US"/>
              <a:t>A UW color palette is built into this theme.</a:t>
            </a:r>
            <a:endParaRPr/>
          </a:p>
          <a:p>
            <a:pPr indent="-257175" lvl="0" marL="257175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 Sans"/>
              <a:buChar char="&gt;"/>
            </a:pPr>
            <a:r>
              <a:rPr lang="en-US"/>
              <a:t>There are three layout styles and three designs in this theme: Purple, Grey and White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71" name="Google Shape;71;p3"/>
          <p:cNvSpPr txBox="1"/>
          <p:nvPr>
            <p:ph type="title"/>
          </p:nvPr>
        </p:nvSpPr>
        <p:spPr>
          <a:xfrm>
            <a:off x="671756" y="278634"/>
            <a:ext cx="81837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Encode Sans Condensed SemiBold"/>
              <a:buNone/>
            </a:pPr>
            <a:r>
              <a:rPr lang="en-US"/>
              <a:t>THIS POWERPOINT THEME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"/>
          <p:cNvSpPr txBox="1"/>
          <p:nvPr>
            <p:ph idx="1" type="body"/>
          </p:nvPr>
        </p:nvSpPr>
        <p:spPr>
          <a:xfrm>
            <a:off x="659305" y="1740180"/>
            <a:ext cx="81972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erriweather Sans"/>
              <a:buChar char="&gt;"/>
            </a:pPr>
            <a:r>
              <a:rPr lang="en-US"/>
              <a:t>What defines the students and faculty of the University of Washington? Above all, it’s our belief in possibility and our unshakable optimism. It’s a connection to others, both near and far. It’s a hunger that pushes us to tackle challenges and pursue progress. It’s the conviction that together we can create a world of good. And it’s our determination to Be Boundless. Join the journey at uw.edu.   </a:t>
            </a:r>
            <a:endParaRPr/>
          </a:p>
          <a:p>
            <a:pPr indent="-142875" lvl="0" marL="257175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erriweather Sans"/>
              <a:buNone/>
            </a:pPr>
            <a:r>
              <a:t/>
            </a:r>
            <a:endParaRPr/>
          </a:p>
        </p:txBody>
      </p:sp>
      <p:sp>
        <p:nvSpPr>
          <p:cNvPr id="77" name="Google Shape;77;p4"/>
          <p:cNvSpPr txBox="1"/>
          <p:nvPr>
            <p:ph idx="2" type="body"/>
          </p:nvPr>
        </p:nvSpPr>
        <p:spPr>
          <a:xfrm>
            <a:off x="671757" y="1298002"/>
            <a:ext cx="8184600" cy="3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en-US"/>
              <a:t>FOR GENERAL USE</a:t>
            </a:r>
            <a:endParaRPr/>
          </a:p>
        </p:txBody>
      </p:sp>
      <p:sp>
        <p:nvSpPr>
          <p:cNvPr id="78" name="Google Shape;78;p4"/>
          <p:cNvSpPr txBox="1"/>
          <p:nvPr>
            <p:ph type="title"/>
          </p:nvPr>
        </p:nvSpPr>
        <p:spPr>
          <a:xfrm>
            <a:off x="671757" y="273802"/>
            <a:ext cx="8184600" cy="74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Encode Sans Condensed SemiBold"/>
              <a:buNone/>
            </a:pPr>
            <a:r>
              <a:rPr lang="en-US"/>
              <a:t>ON-BRAND</a:t>
            </a:r>
            <a:br>
              <a:rPr lang="en-US"/>
            </a:br>
            <a:r>
              <a:rPr lang="en-US"/>
              <a:t>STATEMENT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Custom Design">
  <a:themeElements>
    <a:clrScheme name="4b2e83 1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26005C"/>
      </a:accent5>
      <a:accent6>
        <a:srgbClr val="917B4C"/>
      </a:accent6>
      <a:hlink>
        <a:srgbClr val="26005C"/>
      </a:hlink>
      <a:folHlink>
        <a:srgbClr val="3300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UW Palette 1">
      <a:dk1>
        <a:srgbClr val="4B2E83"/>
      </a:dk1>
      <a:lt1>
        <a:srgbClr val="E8E3D3"/>
      </a:lt1>
      <a:dk2>
        <a:srgbClr val="4B2E83"/>
      </a:dk2>
      <a:lt2>
        <a:srgbClr val="FFFFFF"/>
      </a:lt2>
      <a:accent1>
        <a:srgbClr val="4B2E83"/>
      </a:accent1>
      <a:accent2>
        <a:srgbClr val="E8E3D3"/>
      </a:accent2>
      <a:accent3>
        <a:srgbClr val="FFFFFF"/>
      </a:accent3>
      <a:accent4>
        <a:srgbClr val="D9D9D9"/>
      </a:accent4>
      <a:accent5>
        <a:srgbClr val="444444"/>
      </a:accent5>
      <a:accent6>
        <a:srgbClr val="85754D"/>
      </a:accent6>
      <a:hlink>
        <a:srgbClr val="4B2E83"/>
      </a:hlink>
      <a:folHlink>
        <a:srgbClr val="4B2E8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2014-10-14T00:51:43Z</dcterms:created>
  <dc:creator>Alanya Cannon</dc:creator>
</cp:coreProperties>
</file>